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60" r:id="rId4"/>
    <p:sldId id="274" r:id="rId5"/>
    <p:sldId id="269" r:id="rId6"/>
    <p:sldId id="273" r:id="rId7"/>
    <p:sldId id="272" r:id="rId8"/>
    <p:sldId id="271" r:id="rId9"/>
    <p:sldId id="270" r:id="rId10"/>
    <p:sldId id="263" r:id="rId11"/>
    <p:sldId id="262" r:id="rId12"/>
    <p:sldId id="261" r:id="rId13"/>
    <p:sldId id="277" r:id="rId14"/>
    <p:sldId id="276" r:id="rId15"/>
    <p:sldId id="275" r:id="rId16"/>
    <p:sldId id="278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26EEED6-72A9-4BFD-91F3-09B0D2150FD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charset="0"/>
              </a:rPr>
            </a:fld>
            <a:endParaRPr lang="zh-CN" altLang="en-US" dirty="0">
              <a:latin typeface="Calibri" panose="020F0502020204030204" charset="0"/>
            </a:endParaRPr>
          </a:p>
        </p:txBody>
      </p:sp>
      <p:pic>
        <p:nvPicPr>
          <p:cNvPr id="1031" name="图片 6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0" name="图片 3" descr="timg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56210" y="1003935"/>
            <a:ext cx="5727700" cy="48498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文本框 4"/>
          <p:cNvSpPr txBox="1"/>
          <p:nvPr/>
        </p:nvSpPr>
        <p:spPr>
          <a:xfrm>
            <a:off x="4593590" y="1964055"/>
            <a:ext cx="740029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3200" b="1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新标准英语五年级下册</a:t>
            </a:r>
            <a:endParaRPr lang="zh-CN" altLang="en-US" sz="3200" b="1" dirty="0"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pPr algn="ctr"/>
            <a:r>
              <a:rPr lang="zh-CN" altLang="en-US" sz="3200" b="1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重点单词和例句拓展汇总（</a:t>
            </a:r>
            <a:r>
              <a:rPr lang="en-US" altLang="zh-CN" sz="3200" b="1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M1-M9</a:t>
            </a:r>
            <a:r>
              <a:rPr lang="zh-CN" altLang="en-US" sz="3200" b="1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）</a:t>
            </a:r>
            <a:endParaRPr lang="en-US" altLang="zh-CN" sz="3200" b="1" dirty="0"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endParaRPr lang="en-US" altLang="zh-CN" sz="3200" b="1" dirty="0"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95365" y="4243070"/>
            <a:ext cx="4725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长海县四块石小学</a:t>
            </a:r>
            <a:r>
              <a:rPr lang="en-US" altLang="zh-CN" sz="2400" b="1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  </a:t>
            </a:r>
            <a:r>
              <a:rPr lang="zh-CN" altLang="en-US" sz="2400" b="1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英语组</a:t>
            </a:r>
            <a:endParaRPr lang="zh-CN" altLang="en-US" sz="2400" b="1"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ecedd86839e07015099294fa6aab8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12192000" cy="70040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1ac58135a46baf83fa0f50497062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191365" cy="67614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4db189693664a18338eca42a6610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9700"/>
            <a:ext cx="12016105" cy="67183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84e9d7071c2cc46f1148f73b11f19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60" y="1270"/>
            <a:ext cx="12192000" cy="68567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caa8464eb88e6f78d9cb92b6425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46585" cy="68586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95b9644e16eefc7630612d3a1c1b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095" y="0"/>
            <a:ext cx="11946255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912b2242346402d6474ff7f3705bd9"/>
          <p:cNvPicPr>
            <a:picLocks noChangeAspect="1"/>
          </p:cNvPicPr>
          <p:nvPr/>
        </p:nvPicPr>
        <p:blipFill>
          <a:blip r:embed="rId1"/>
          <a:srcRect b="65269"/>
          <a:stretch>
            <a:fillRect/>
          </a:stretch>
        </p:blipFill>
        <p:spPr>
          <a:xfrm>
            <a:off x="-62865" y="635"/>
            <a:ext cx="12254865" cy="68567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912b2242346402d6474ff7f3705bd9"/>
          <p:cNvPicPr>
            <a:picLocks noChangeAspect="1"/>
          </p:cNvPicPr>
          <p:nvPr/>
        </p:nvPicPr>
        <p:blipFill>
          <a:blip r:embed="rId1"/>
          <a:srcRect t="34163"/>
          <a:stretch>
            <a:fillRect/>
          </a:stretch>
        </p:blipFill>
        <p:spPr>
          <a:xfrm>
            <a:off x="728980" y="123190"/>
            <a:ext cx="11323320" cy="67348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a1491cff996c1071a565892ef6c6c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95" y="0"/>
            <a:ext cx="11962765" cy="69602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46c200f32802958d21b810df002a58"/>
          <p:cNvPicPr>
            <a:picLocks noChangeAspect="1"/>
          </p:cNvPicPr>
          <p:nvPr/>
        </p:nvPicPr>
        <p:blipFill>
          <a:blip r:embed="rId1"/>
          <a:srcRect b="49472"/>
          <a:stretch>
            <a:fillRect/>
          </a:stretch>
        </p:blipFill>
        <p:spPr>
          <a:xfrm>
            <a:off x="97790" y="0"/>
            <a:ext cx="11825605" cy="6918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46c200f32802958d21b810df002a58"/>
          <p:cNvPicPr>
            <a:picLocks noChangeAspect="1"/>
          </p:cNvPicPr>
          <p:nvPr/>
        </p:nvPicPr>
        <p:blipFill>
          <a:blip r:embed="rId1"/>
          <a:srcRect t="50731"/>
          <a:stretch>
            <a:fillRect/>
          </a:stretch>
        </p:blipFill>
        <p:spPr>
          <a:xfrm>
            <a:off x="635" y="0"/>
            <a:ext cx="12096115" cy="67691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8b3d865c02d82dff479419d82718f36"/>
          <p:cNvPicPr>
            <a:picLocks noChangeAspect="1"/>
          </p:cNvPicPr>
          <p:nvPr/>
        </p:nvPicPr>
        <p:blipFill>
          <a:blip r:embed="rId1"/>
          <a:srcRect b="56262"/>
          <a:stretch>
            <a:fillRect/>
          </a:stretch>
        </p:blipFill>
        <p:spPr>
          <a:xfrm>
            <a:off x="182880" y="219710"/>
            <a:ext cx="11711940" cy="65519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8b3d865c02d82dff479419d82718f36"/>
          <p:cNvPicPr>
            <a:picLocks noChangeAspect="1"/>
          </p:cNvPicPr>
          <p:nvPr/>
        </p:nvPicPr>
        <p:blipFill>
          <a:blip r:embed="rId1"/>
          <a:srcRect t="43602"/>
          <a:stretch>
            <a:fillRect/>
          </a:stretch>
        </p:blipFill>
        <p:spPr>
          <a:xfrm>
            <a:off x="135255" y="0"/>
            <a:ext cx="11854180" cy="67964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设计方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自定义设计方案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WPS 演示</Application>
  <PresentationFormat>宽屏</PresentationFormat>
  <Paragraphs>11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Wingdings</vt:lpstr>
      <vt:lpstr>Calibri</vt:lpstr>
      <vt:lpstr>方正大标宋简体</vt:lpstr>
      <vt:lpstr>仿宋</vt:lpstr>
      <vt:lpstr>Arial Unicode MS</vt:lpstr>
      <vt:lpstr>Office 主题​​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李杰</cp:lastModifiedBy>
  <cp:revision>151</cp:revision>
  <dcterms:created xsi:type="dcterms:W3CDTF">2019-06-19T02:08:00Z</dcterms:created>
  <dcterms:modified xsi:type="dcterms:W3CDTF">2021-04-26T09:14:59Z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ICV">
    <vt:lpwstr>5D00745522914C86B60FE43C53518568</vt:lpwstr>
  </property>
  <property fmtid="{D5CDD505-2E9C-101B-9397-08002B2CF9AE}" pid="4" name="KSOSaveFontToCloudKey">
    <vt:lpwstr>483405517_cloud</vt:lpwstr>
  </property>
</Properties>
</file>