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7" r:id="rId7"/>
    <p:sldId id="278" r:id="rId8"/>
    <p:sldId id="279" r:id="rId9"/>
    <p:sldId id="28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9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C239-3ACA-4B0B-9163-42EAE933F928}" type="datetimeFigureOut">
              <a:rPr lang="zh-CN" altLang="en-US" smtClean="0"/>
              <a:pPr/>
              <a:t>2021/3/30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1F30-AF65-4C28-A7D4-86A9A4CC2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C239-3ACA-4B0B-9163-42EAE933F928}" type="datetimeFigureOut">
              <a:rPr lang="zh-CN" altLang="en-US" smtClean="0"/>
              <a:pPr/>
              <a:t>2021/3/30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1F30-AF65-4C28-A7D4-86A9A4CC2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C239-3ACA-4B0B-9163-42EAE933F928}" type="datetimeFigureOut">
              <a:rPr lang="zh-CN" altLang="en-US" smtClean="0"/>
              <a:pPr/>
              <a:t>2021/3/30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1F30-AF65-4C28-A7D4-86A9A4CC2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C239-3ACA-4B0B-9163-42EAE933F928}" type="datetimeFigureOut">
              <a:rPr lang="zh-CN" altLang="en-US" smtClean="0"/>
              <a:pPr/>
              <a:t>2021/3/30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1F30-AF65-4C28-A7D4-86A9A4CC2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C239-3ACA-4B0B-9163-42EAE933F928}" type="datetimeFigureOut">
              <a:rPr lang="zh-CN" altLang="en-US" smtClean="0"/>
              <a:pPr/>
              <a:t>2021/3/30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1F30-AF65-4C28-A7D4-86A9A4CC2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C239-3ACA-4B0B-9163-42EAE933F928}" type="datetimeFigureOut">
              <a:rPr lang="zh-CN" altLang="en-US" smtClean="0"/>
              <a:pPr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1F30-AF65-4C28-A7D4-86A9A4CC2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C239-3ACA-4B0B-9163-42EAE933F928}" type="datetimeFigureOut">
              <a:rPr lang="zh-CN" altLang="en-US" smtClean="0"/>
              <a:pPr/>
              <a:t>2021/3/30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1F30-AF65-4C28-A7D4-86A9A4CC2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C239-3ACA-4B0B-9163-42EAE933F928}" type="datetimeFigureOut">
              <a:rPr lang="zh-CN" altLang="en-US" smtClean="0"/>
              <a:pPr/>
              <a:t>2021/3/30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1F30-AF65-4C28-A7D4-86A9A4CC2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C239-3ACA-4B0B-9163-42EAE933F928}" type="datetimeFigureOut">
              <a:rPr lang="zh-CN" altLang="en-US" smtClean="0"/>
              <a:pPr/>
              <a:t>2021/3/30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1F30-AF65-4C28-A7D4-86A9A4CC2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C239-3ACA-4B0B-9163-42EAE933F928}" type="datetimeFigureOut">
              <a:rPr lang="zh-CN" altLang="en-US" smtClean="0"/>
              <a:pPr/>
              <a:t>2021/3/30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1F30-AF65-4C28-A7D4-86A9A4CC2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C239-3ACA-4B0B-9163-42EAE933F928}" type="datetimeFigureOut">
              <a:rPr lang="zh-CN" altLang="en-US" smtClean="0"/>
              <a:pPr/>
              <a:t>2021/3/30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1F30-AF65-4C28-A7D4-86A9A4CC2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DC239-3ACA-4B0B-9163-42EAE933F928}" type="datetimeFigureOut">
              <a:rPr lang="zh-CN" altLang="en-US" smtClean="0"/>
              <a:pPr/>
              <a:t>2021/3/30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91F30-AF65-4C28-A7D4-86A9A4CC2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14290"/>
            <a:ext cx="742952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290"/>
            <a:ext cx="7627881" cy="563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85752"/>
            <a:ext cx="7715304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85728"/>
            <a:ext cx="8286808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357950" y="5072074"/>
            <a:ext cx="642942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072330" y="5072074"/>
            <a:ext cx="1428760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14290"/>
            <a:ext cx="7381897" cy="532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143768" y="5143512"/>
            <a:ext cx="1547813" cy="647700"/>
            <a:chOff x="1610" y="3793"/>
            <a:chExt cx="975" cy="408"/>
          </a:xfrm>
        </p:grpSpPr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1610" y="3793"/>
              <a:ext cx="907" cy="408"/>
            </a:xfrm>
            <a:prstGeom prst="star16">
              <a:avLst>
                <a:gd name="adj" fmla="val 37500"/>
              </a:avLst>
            </a:prstGeom>
            <a:solidFill>
              <a:srgbClr val="FF33CC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buFont typeface="Arial" charset="0"/>
                <a:buNone/>
              </a:pPr>
              <a:endParaRPr lang="zh-CN" altLang="en-US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1746" y="3838"/>
              <a:ext cx="839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 charset="0"/>
                <a:buNone/>
              </a:pPr>
              <a:r>
                <a:rPr lang="zh-CN" altLang="en-US" sz="2000" dirty="0"/>
                <a:t>骆文芳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715140" y="4857760"/>
            <a:ext cx="1571636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57166"/>
            <a:ext cx="7364729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143768" y="5072074"/>
            <a:ext cx="1547813" cy="647700"/>
            <a:chOff x="1610" y="3793"/>
            <a:chExt cx="975" cy="408"/>
          </a:xfrm>
        </p:grpSpPr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1610" y="3793"/>
              <a:ext cx="907" cy="408"/>
            </a:xfrm>
            <a:prstGeom prst="star16">
              <a:avLst>
                <a:gd name="adj" fmla="val 37500"/>
              </a:avLst>
            </a:prstGeom>
            <a:solidFill>
              <a:srgbClr val="FF33CC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buFont typeface="Arial" charset="0"/>
                <a:buNone/>
              </a:pPr>
              <a:endParaRPr lang="zh-CN" altLang="en-US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1746" y="3838"/>
              <a:ext cx="839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 charset="0"/>
                <a:buNone/>
              </a:pPr>
              <a:r>
                <a:rPr lang="zh-CN" altLang="en-US" sz="2000"/>
                <a:t>骆文芳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285728"/>
            <a:ext cx="7572428" cy="5500726"/>
          </a:xfrm>
          <a:prstGeom prst="rect">
            <a:avLst/>
          </a:prstGeom>
        </p:spPr>
      </p:pic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6858016" y="5143512"/>
            <a:ext cx="1547813" cy="647700"/>
            <a:chOff x="1610" y="3793"/>
            <a:chExt cx="975" cy="408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>
              <a:off x="1610" y="3793"/>
              <a:ext cx="907" cy="408"/>
            </a:xfrm>
            <a:prstGeom prst="star16">
              <a:avLst>
                <a:gd name="adj" fmla="val 37500"/>
              </a:avLst>
            </a:prstGeom>
            <a:solidFill>
              <a:srgbClr val="FF33CC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buFont typeface="Arial" charset="0"/>
                <a:buNone/>
              </a:pPr>
              <a:endParaRPr lang="zh-CN" altLang="en-US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746" y="3838"/>
              <a:ext cx="839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 charset="0"/>
                <a:buNone/>
              </a:pPr>
              <a:r>
                <a:rPr lang="zh-CN" altLang="en-US" sz="2000"/>
                <a:t>骆文芳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7224" y="357166"/>
            <a:ext cx="7500990" cy="5388610"/>
          </a:xfrm>
          <a:prstGeom prst="rect">
            <a:avLst/>
          </a:prstGeom>
        </p:spPr>
      </p:pic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6357950" y="5143512"/>
            <a:ext cx="1547813" cy="647700"/>
            <a:chOff x="1610" y="3793"/>
            <a:chExt cx="975" cy="408"/>
          </a:xfrm>
        </p:grpSpPr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>
              <a:off x="1610" y="3793"/>
              <a:ext cx="907" cy="408"/>
            </a:xfrm>
            <a:prstGeom prst="star16">
              <a:avLst>
                <a:gd name="adj" fmla="val 37500"/>
              </a:avLst>
            </a:prstGeom>
            <a:solidFill>
              <a:srgbClr val="FF33CC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buFont typeface="Arial" charset="0"/>
                <a:buNone/>
              </a:pPr>
              <a:endParaRPr lang="zh-CN" altLang="en-US"/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1746" y="3838"/>
              <a:ext cx="839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 charset="0"/>
                <a:buNone/>
              </a:pPr>
              <a:r>
                <a:rPr lang="zh-CN" altLang="en-US" sz="2000"/>
                <a:t>骆文芳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7174064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7848600" y="5072074"/>
            <a:ext cx="1295400" cy="720725"/>
            <a:chOff x="4740" y="3203"/>
            <a:chExt cx="816" cy="454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4740" y="3203"/>
              <a:ext cx="680" cy="454"/>
            </a:xfrm>
            <a:prstGeom prst="star8">
              <a:avLst>
                <a:gd name="adj" fmla="val 38250"/>
              </a:avLst>
            </a:prstGeom>
            <a:solidFill>
              <a:srgbClr val="FF6600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buFont typeface="Arial" charset="0"/>
                <a:buNone/>
              </a:pPr>
              <a:endParaRPr lang="zh-CN" altLang="en-US"/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4785" y="3294"/>
              <a:ext cx="771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 charset="0"/>
                <a:buNone/>
              </a:pPr>
              <a:r>
                <a:rPr lang="zh-CN" altLang="en-US" sz="2000" dirty="0"/>
                <a:t>傅海华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r="885"/>
          <a:stretch>
            <a:fillRect/>
          </a:stretch>
        </p:blipFill>
        <p:spPr bwMode="auto">
          <a:xfrm>
            <a:off x="714347" y="142852"/>
            <a:ext cx="7929619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7500958" y="5143512"/>
            <a:ext cx="1295400" cy="720725"/>
            <a:chOff x="4740" y="3203"/>
            <a:chExt cx="816" cy="454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>
              <a:off x="4740" y="3203"/>
              <a:ext cx="680" cy="454"/>
            </a:xfrm>
            <a:prstGeom prst="star8">
              <a:avLst>
                <a:gd name="adj" fmla="val 38250"/>
              </a:avLst>
            </a:prstGeom>
            <a:solidFill>
              <a:srgbClr val="FF6600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buFont typeface="Arial" charset="0"/>
                <a:buNone/>
              </a:pPr>
              <a:endParaRPr lang="zh-CN" alt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785" y="3294"/>
              <a:ext cx="771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 charset="0"/>
                <a:buNone/>
              </a:pPr>
              <a:r>
                <a:rPr lang="zh-CN" altLang="en-US" sz="2000" dirty="0"/>
                <a:t>傅海华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327" y="214290"/>
            <a:ext cx="7571573" cy="4887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7634318" y="5214950"/>
            <a:ext cx="1295400" cy="720725"/>
            <a:chOff x="4740" y="3203"/>
            <a:chExt cx="816" cy="454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>
              <a:off x="4740" y="3203"/>
              <a:ext cx="680" cy="454"/>
            </a:xfrm>
            <a:prstGeom prst="star8">
              <a:avLst>
                <a:gd name="adj" fmla="val 38250"/>
              </a:avLst>
            </a:prstGeom>
            <a:solidFill>
              <a:srgbClr val="FF6600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buFont typeface="Arial" charset="0"/>
                <a:buNone/>
              </a:pPr>
              <a:endParaRPr lang="zh-CN" alt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785" y="3294"/>
              <a:ext cx="771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 charset="0"/>
                <a:buNone/>
              </a:pPr>
              <a:r>
                <a:rPr lang="zh-CN" altLang="en-US" sz="2000" dirty="0"/>
                <a:t>傅海华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57166"/>
            <a:ext cx="7286676" cy="50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7634318" y="5214950"/>
            <a:ext cx="1295400" cy="720725"/>
            <a:chOff x="4740" y="3203"/>
            <a:chExt cx="816" cy="454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>
              <a:off x="4740" y="3203"/>
              <a:ext cx="680" cy="454"/>
            </a:xfrm>
            <a:prstGeom prst="star8">
              <a:avLst>
                <a:gd name="adj" fmla="val 38250"/>
              </a:avLst>
            </a:prstGeom>
            <a:solidFill>
              <a:srgbClr val="FF6600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buFont typeface="Arial" charset="0"/>
                <a:buNone/>
              </a:pPr>
              <a:endParaRPr lang="zh-CN" alt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785" y="3294"/>
              <a:ext cx="771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 charset="0"/>
                <a:buNone/>
              </a:pPr>
              <a:r>
                <a:rPr lang="zh-CN" altLang="en-US" sz="2000" dirty="0"/>
                <a:t>傅海华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85728"/>
            <a:ext cx="7643866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57166"/>
            <a:ext cx="7786742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00042"/>
            <a:ext cx="7643866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8" y="214290"/>
            <a:ext cx="7696222" cy="5659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304106" cy="5703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28604"/>
            <a:ext cx="7643866" cy="5624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 r="962"/>
          <a:stretch>
            <a:fillRect/>
          </a:stretch>
        </p:blipFill>
        <p:spPr bwMode="auto">
          <a:xfrm>
            <a:off x="857224" y="285728"/>
            <a:ext cx="7715304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64"/>
            <a:ext cx="9144000" cy="6754836"/>
          </a:xfrm>
          <a:prstGeom prst="rect">
            <a:avLst/>
          </a:prstGeo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14290"/>
            <a:ext cx="7786742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16</Words>
  <Application>Microsoft Office PowerPoint</Application>
  <PresentationFormat>全屏显示(4:3)</PresentationFormat>
  <Paragraphs>8</Paragraphs>
  <Slides>21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fhh</dc:creator>
  <cp:lastModifiedBy>fhh</cp:lastModifiedBy>
  <cp:revision>4</cp:revision>
  <dcterms:created xsi:type="dcterms:W3CDTF">2021-03-30T02:11:11Z</dcterms:created>
  <dcterms:modified xsi:type="dcterms:W3CDTF">2021-03-30T02:45:43Z</dcterms:modified>
</cp:coreProperties>
</file>